
<file path=[Content_Types].xml><?xml version="1.0" encoding="utf-8"?>
<Types xmlns="http://schemas.openxmlformats.org/package/2006/content-types">
  <Default Extension="xml" ContentType="application/vnd.openxmlformats-officedocument.extended-properties+xml"/>
  <Default Extension="rels" ContentType="application/vnd.openxmlformats-package.relationships+xml"/>
  <Default Extension="jpg" ContentType="image/jpeg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notesMasters/notesMaster11.xml" ContentType="application/vnd.openxmlformats-officedocument.presentationml.notesMaster+xml"/>
  <Override PartName="/ppt/theme/theme21.xml" ContentType="application/vnd.openxmlformats-officedocument.theme+xml"/>
  <Override PartName="/ppt/slideLayouts/slideLayout41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slideLayouts/slideLayout55.xml" ContentType="application/vnd.openxmlformats-officedocument.presentationml.slideLayout+xml"/>
  <Override PartName="/ppt/slides/slide92.xml" ContentType="application/vnd.openxmlformats-officedocument.presentationml.slide+xml"/>
  <Override PartName="/ppt/notesSlides/notesSlide92.xml" ContentType="application/vnd.openxmlformats-officedocument.presentationml.notesSlide+xml"/>
  <Override PartName="/ppt/handoutMasters/handoutMaster11.xml" ContentType="application/vnd.openxmlformats-officedocument.presentationml.handoutMaster+xml"/>
  <Override PartName="/ppt/theme/theme33.xml" ContentType="application/vnd.openxmlformats-officedocument.theme+xml"/>
  <Override PartName="/customXml/item3.xml" ContentType="application/xml"/>
  <Override PartName="/customXml/itemProps31.xml" ContentType="application/vnd.openxmlformats-officedocument.customXmlProperties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84.xml" ContentType="application/vnd.openxmlformats-officedocument.presentationml.slide+xml"/>
  <Override PartName="/ppt/notesSlides/notesSlide84.xml" ContentType="application/vnd.openxmlformats-officedocument.presentationml.notesSlide+xml"/>
  <Override PartName="/customXml/item22.xml" ContentType="application/xml"/>
  <Override PartName="/customXml/itemProps22.xml" ContentType="application/vnd.openxmlformats-officedocument.customXmlProperties+xml"/>
  <Override PartName="/ppt/slides/slide125.xml" ContentType="application/vnd.openxmlformats-officedocument.presentationml.slide+xml"/>
  <Override PartName="/ppt/notesSlides/notesSlide125.xml" ContentType="application/vnd.openxmlformats-officedocument.presentationml.notesSlide+xml"/>
  <Override PartName="/ppt/viewProps.xml" ContentType="application/vnd.openxmlformats-officedocument.presentationml.viewProps+xml"/>
  <Override PartName="/customXml/item13.xml" ContentType="application/xml"/>
  <Override PartName="/customXml/itemProps13.xml" ContentType="application/vnd.openxmlformats-officedocument.customXmlProperties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77.xml" ContentType="application/vnd.openxmlformats-officedocument.presentationml.slide+xml"/>
  <Override PartName="/ppt/notesSlides/notesSlide7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19.xml" ContentType="application/vnd.openxmlformats-officedocument.presentationml.slide+xml"/>
  <Override PartName="/ppt/notesSlides/notesSlide119.xml" ContentType="application/vnd.openxmlformats-officedocument.presentationml.notesSlide+xml"/>
  <Override PartName="/ppt/slides/slide610.xml" ContentType="application/vnd.openxmlformats-officedocument.presentationml.slide+xml"/>
  <Override PartName="/ppt/notesSlides/notesSlide610.xml" ContentType="application/vnd.openxmlformats-officedocument.presentationml.notesSlide+xml"/>
  <Override PartName="/ppt/presProps.xml" ContentType="application/vnd.openxmlformats-officedocument.presentationml.presProps+xml"/>
  <Override PartName="/ppt/slides/slide511.xml" ContentType="application/vnd.openxmlformats-officedocument.presentationml.slide+xml"/>
  <Override PartName="/ppt/notesSlides/notesSlide511.xml" ContentType="application/vnd.openxmlformats-officedocument.presentationml.notesSlide+xml"/>
  <Override PartName="/ppt/slides/slide1012.xml" ContentType="application/vnd.openxmlformats-officedocument.presentationml.slide+xml"/>
  <Override PartName="/ppt/notesSlides/notesSlide1012.xml" ContentType="application/vnd.openxmlformats-officedocument.presentationml.notesSlide+xml"/>
  <Override PartName="/ppt/tableStyles.xml" ContentType="application/vnd.openxmlformats-officedocument.presentationml.tableStyles+xml"/>
  <Override PartName="/docProps/custom.xml" ContentType="application/vnd.openxmlformats-officedocument.custom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/docProps/app.xml" Id="rId3" /><Relationship Type="http://schemas.openxmlformats.org/package/2006/relationships/metadata/core-properties" Target="/docProps/core.xml" Id="rId2" /><Relationship Type="http://schemas.openxmlformats.org/officeDocument/2006/relationships/officeDocument" Target="/ppt/presentation.xml" Id="rId1" /><Relationship Type="http://schemas.openxmlformats.org/officeDocument/2006/relationships/custom-properties" Target="/docProps/custom.xml" Id="rId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18" r:id="rId5"/>
    <p:sldId id="317" r:id="rId6"/>
    <p:sldId id="319" r:id="rId7"/>
    <p:sldId id="320" r:id="rId8"/>
    <p:sldId id="322" r:id="rId9"/>
    <p:sldId id="323" r:id="rId10"/>
    <p:sldId id="324" r:id="rId11"/>
    <p:sldId id="321" r:id="rId12"/>
    <p:sldId id="325" r:id="rId13"/>
    <p:sldId id="326" r:id="rId14"/>
    <p:sldId id="327" r:id="rId15"/>
    <p:sldId id="328" r:id="rId1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8E5E"/>
    <a:srgbClr val="6086B3"/>
    <a:srgbClr val="3F823D"/>
    <a:srgbClr val="62814C"/>
    <a:srgbClr val="9B8E31"/>
    <a:srgbClr val="BF6830"/>
    <a:srgbClr val="CF7842"/>
    <a:srgbClr val="527340"/>
    <a:srgbClr val="B05F25"/>
    <a:srgbClr val="CCB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5226" autoAdjust="0"/>
  </p:normalViewPr>
  <p:slideViewPr>
    <p:cSldViewPr snapToGrid="0">
      <p:cViewPr varScale="1">
        <p:scale>
          <a:sx n="93" d="100"/>
          <a:sy n="93" d="100"/>
        </p:scale>
        <p:origin x="102" y="618"/>
      </p:cViewPr>
      <p:guideLst>
        <p:guide orient="horz" pos="2160"/>
        <p:guide pos="3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58" y="102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41.xml" Id="rId8" /><Relationship Type="http://schemas.openxmlformats.org/officeDocument/2006/relationships/slide" Target="/ppt/slides/slide92.xml" Id="rId13" /><Relationship Type="http://schemas.openxmlformats.org/officeDocument/2006/relationships/handoutMaster" Target="/ppt/handoutMasters/handoutMaster11.xml" Id="rId18" /><Relationship Type="http://schemas.openxmlformats.org/officeDocument/2006/relationships/customXml" Target="/customXml/item3.xml" Id="rId3" /><Relationship Type="http://schemas.openxmlformats.org/officeDocument/2006/relationships/theme" Target="/ppt/theme/theme12.xml" Id="rId21" /><Relationship Type="http://schemas.openxmlformats.org/officeDocument/2006/relationships/slide" Target="/ppt/slides/slide33.xml" Id="rId7" /><Relationship Type="http://schemas.openxmlformats.org/officeDocument/2006/relationships/slide" Target="/ppt/slides/slide84.xml" Id="rId12" /><Relationship Type="http://schemas.openxmlformats.org/officeDocument/2006/relationships/notesMaster" Target="/ppt/notesMasters/notesMaster11.xml" Id="rId17" /><Relationship Type="http://schemas.openxmlformats.org/officeDocument/2006/relationships/customXml" Target="/customXml/item22.xml" Id="rId2" /><Relationship Type="http://schemas.openxmlformats.org/officeDocument/2006/relationships/slide" Target="/ppt/slides/slide125.xml" Id="rId16" /><Relationship Type="http://schemas.openxmlformats.org/officeDocument/2006/relationships/viewProps" Target="/ppt/viewProps.xml" Id="rId20" /><Relationship Type="http://schemas.openxmlformats.org/officeDocument/2006/relationships/customXml" Target="/customXml/item13.xml" Id="rId1" /><Relationship Type="http://schemas.openxmlformats.org/officeDocument/2006/relationships/slide" Target="/ppt/slides/slide26.xml" Id="rId6" /><Relationship Type="http://schemas.openxmlformats.org/officeDocument/2006/relationships/slide" Target="/ppt/slides/slide77.xml" Id="rId11" /><Relationship Type="http://schemas.openxmlformats.org/officeDocument/2006/relationships/slide" Target="/ppt/slides/slide18.xml" Id="rId5" /><Relationship Type="http://schemas.openxmlformats.org/officeDocument/2006/relationships/slide" Target="/ppt/slides/slide119.xml" Id="rId15" /><Relationship Type="http://schemas.openxmlformats.org/officeDocument/2006/relationships/slide" Target="/ppt/slides/slide610.xml" Id="rId10" /><Relationship Type="http://schemas.openxmlformats.org/officeDocument/2006/relationships/presProps" Target="/ppt/presProps.xml" Id="rId19" /><Relationship Type="http://schemas.openxmlformats.org/officeDocument/2006/relationships/slideMaster" Target="/ppt/slideMasters/slideMaster11.xml" Id="rId4" /><Relationship Type="http://schemas.openxmlformats.org/officeDocument/2006/relationships/slide" Target="/ppt/slides/slide511.xml" Id="rId9" /><Relationship Type="http://schemas.openxmlformats.org/officeDocument/2006/relationships/slide" Target="/ppt/slides/slide1012.xml" Id="rId14" /><Relationship Type="http://schemas.openxmlformats.org/officeDocument/2006/relationships/tableStyles" Target="/ppt/tableStyles.xml" Id="rId22" /></Relationships>
</file>

<file path=ppt/handoutMasters/_rels/handoutMaster11.xml.rels>&#65279;<?xml version="1.0" encoding="utf-8"?><Relationships xmlns="http://schemas.openxmlformats.org/package/2006/relationships"><Relationship Type="http://schemas.openxmlformats.org/officeDocument/2006/relationships/theme" Target="/ppt/theme/theme33.xml" Id="rId1" /></Relationships>
</file>

<file path=ppt/handoutMasters/handoutMaster1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0CB2C9F2-E2E3-4744-BCFB-83A7FB60B6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17450A2-314D-4C25-AA9D-F9AE05640C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8E585A92-EBE1-488F-A1C0-C5120CA62819}" type="datetime1">
              <a:rPr lang="fr-FR" smtClean="0"/>
              <a:t>28/07/2022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0C8228-441E-4284-879B-DD7E30882B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7FA42E-EB8D-48D7-93C6-76CCCBEC83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073876FF-7E26-4AC7-A56B-AF1D0E79C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599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1.xml.rels>&#65279;<?xml version="1.0" encoding="utf-8"?><Relationships xmlns="http://schemas.openxmlformats.org/package/2006/relationships"><Relationship Type="http://schemas.openxmlformats.org/officeDocument/2006/relationships/theme" Target="/ppt/theme/theme21.xml" Id="rId1" /></Relationships>
</file>

<file path=ppt/notesMasters/notesMaster1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72F84FE3-FE1A-423A-B7DD-A808D214C3D5}" type="datetime1">
              <a:rPr lang="fr-FR" smtClean="0"/>
              <a:t>28/07/2022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C6DA110C-3D35-4FD3-808A-C1BFDD21E25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5575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012.xml.rels>&#65279;<?xml version="1.0" encoding="utf-8"?><Relationships xmlns="http://schemas.openxmlformats.org/package/2006/relationships"><Relationship Type="http://schemas.openxmlformats.org/officeDocument/2006/relationships/slide" Target="/ppt/slides/slide1012.xml" Id="rId2" /><Relationship Type="http://schemas.openxmlformats.org/officeDocument/2006/relationships/notesMaster" Target="/ppt/notesMasters/notesMaster11.xml" Id="rId1" /></Relationships>
</file>

<file path=ppt/notesSlides/_rels/notesSlide119.xml.rels>&#65279;<?xml version="1.0" encoding="utf-8"?><Relationships xmlns="http://schemas.openxmlformats.org/package/2006/relationships"><Relationship Type="http://schemas.openxmlformats.org/officeDocument/2006/relationships/slide" Target="/ppt/slides/slide119.xml" Id="rId2" /><Relationship Type="http://schemas.openxmlformats.org/officeDocument/2006/relationships/notesMaster" Target="/ppt/notesMasters/notesMaster11.xml" Id="rId1" /></Relationships>
</file>

<file path=ppt/notesSlides/_rels/notesSlide125.xml.rels>&#65279;<?xml version="1.0" encoding="utf-8"?><Relationships xmlns="http://schemas.openxmlformats.org/package/2006/relationships"><Relationship Type="http://schemas.openxmlformats.org/officeDocument/2006/relationships/slide" Target="/ppt/slides/slide125.xml" Id="rId2" /><Relationship Type="http://schemas.openxmlformats.org/officeDocument/2006/relationships/notesMaster" Target="/ppt/notesMasters/notesMaster11.xml" Id="rId1" /></Relationships>
</file>

<file path=ppt/notesSlides/_rels/notesSlide18.xml.rels>&#65279;<?xml version="1.0" encoding="utf-8"?><Relationships xmlns="http://schemas.openxmlformats.org/package/2006/relationships"><Relationship Type="http://schemas.openxmlformats.org/officeDocument/2006/relationships/slide" Target="/ppt/slides/slide18.xml" Id="rId2" /><Relationship Type="http://schemas.openxmlformats.org/officeDocument/2006/relationships/notesMaster" Target="/ppt/notesMasters/notesMaster11.xml" Id="rId1" /></Relationships>
</file>

<file path=ppt/notesSlides/_rels/notesSlide26.xml.rels>&#65279;<?xml version="1.0" encoding="utf-8"?><Relationships xmlns="http://schemas.openxmlformats.org/package/2006/relationships"><Relationship Type="http://schemas.openxmlformats.org/officeDocument/2006/relationships/slide" Target="/ppt/slides/slide26.xml" Id="rId2" /><Relationship Type="http://schemas.openxmlformats.org/officeDocument/2006/relationships/notesMaster" Target="/ppt/notesMasters/notesMaster11.xml" Id="rId1" /></Relationships>
</file>

<file path=ppt/notesSlides/_rels/notesSlide33.xml.rels>&#65279;<?xml version="1.0" encoding="utf-8"?><Relationships xmlns="http://schemas.openxmlformats.org/package/2006/relationships"><Relationship Type="http://schemas.openxmlformats.org/officeDocument/2006/relationships/slide" Target="/ppt/slides/slide33.xml" Id="rId2" /><Relationship Type="http://schemas.openxmlformats.org/officeDocument/2006/relationships/notesMaster" Target="/ppt/notesMasters/notesMaster11.xml" Id="rId1" /></Relationships>
</file>

<file path=ppt/notesSlides/_rels/notesSlide41.xml.rels>&#65279;<?xml version="1.0" encoding="utf-8"?><Relationships xmlns="http://schemas.openxmlformats.org/package/2006/relationships"><Relationship Type="http://schemas.openxmlformats.org/officeDocument/2006/relationships/slide" Target="/ppt/slides/slide41.xml" Id="rId2" /><Relationship Type="http://schemas.openxmlformats.org/officeDocument/2006/relationships/notesMaster" Target="/ppt/notesMasters/notesMaster11.xml" Id="rId1" /></Relationships>
</file>

<file path=ppt/notesSlides/_rels/notesSlide511.xml.rels>&#65279;<?xml version="1.0" encoding="utf-8"?><Relationships xmlns="http://schemas.openxmlformats.org/package/2006/relationships"><Relationship Type="http://schemas.openxmlformats.org/officeDocument/2006/relationships/slide" Target="/ppt/slides/slide511.xml" Id="rId2" /><Relationship Type="http://schemas.openxmlformats.org/officeDocument/2006/relationships/notesMaster" Target="/ppt/notesMasters/notesMaster11.xml" Id="rId1" /></Relationships>
</file>

<file path=ppt/notesSlides/_rels/notesSlide610.xml.rels>&#65279;<?xml version="1.0" encoding="utf-8"?><Relationships xmlns="http://schemas.openxmlformats.org/package/2006/relationships"><Relationship Type="http://schemas.openxmlformats.org/officeDocument/2006/relationships/slide" Target="/ppt/slides/slide610.xml" Id="rId2" /><Relationship Type="http://schemas.openxmlformats.org/officeDocument/2006/relationships/notesMaster" Target="/ppt/notesMasters/notesMaster11.xml" Id="rId1" /></Relationships>
</file>

<file path=ppt/notesSlides/_rels/notesSlide77.xml.rels>&#65279;<?xml version="1.0" encoding="utf-8"?><Relationships xmlns="http://schemas.openxmlformats.org/package/2006/relationships"><Relationship Type="http://schemas.openxmlformats.org/officeDocument/2006/relationships/slide" Target="/ppt/slides/slide77.xml" Id="rId2" /><Relationship Type="http://schemas.openxmlformats.org/officeDocument/2006/relationships/notesMaster" Target="/ppt/notesMasters/notesMaster11.xml" Id="rId1" /></Relationships>
</file>

<file path=ppt/notesSlides/_rels/notesSlide84.xml.rels>&#65279;<?xml version="1.0" encoding="utf-8"?><Relationships xmlns="http://schemas.openxmlformats.org/package/2006/relationships"><Relationship Type="http://schemas.openxmlformats.org/officeDocument/2006/relationships/slide" Target="/ppt/slides/slide84.xml" Id="rId2" /><Relationship Type="http://schemas.openxmlformats.org/officeDocument/2006/relationships/notesMaster" Target="/ppt/notesMasters/notesMaster11.xml" Id="rId1" /></Relationships>
</file>

<file path=ppt/notesSlides/_rels/notesSlide92.xml.rels>&#65279;<?xml version="1.0" encoding="utf-8"?><Relationships xmlns="http://schemas.openxmlformats.org/package/2006/relationships"><Relationship Type="http://schemas.openxmlformats.org/officeDocument/2006/relationships/slide" Target="/ppt/slides/slide92.xml" Id="rId2" /><Relationship Type="http://schemas.openxmlformats.org/officeDocument/2006/relationships/notesMaster" Target="/ppt/notesMasters/notesMaster11.xml" Id="rId1" /></Relationships>
</file>

<file path=ppt/notesSlides/notesSlide10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DA110C-3D35-4FD3-808A-C1BFDD21E250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959367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DA110C-3D35-4FD3-808A-C1BFDD21E250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672010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6DA110C-3D35-4FD3-808A-C1BFDD21E250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257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DA110C-3D35-4FD3-808A-C1BFDD21E25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393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DA110C-3D35-4FD3-808A-C1BFDD21E250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91852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DA110C-3D35-4FD3-808A-C1BFDD21E250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81206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DA110C-3D35-4FD3-808A-C1BFDD21E250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7836359"/>
      </p:ext>
    </p:extLst>
  </p:cSld>
  <p:clrMapOvr>
    <a:masterClrMapping/>
  </p:clrMapOvr>
</p:notes>
</file>

<file path=ppt/notesSlides/notesSlide5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DA110C-3D35-4FD3-808A-C1BFDD21E250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3753955"/>
      </p:ext>
    </p:extLst>
  </p:cSld>
  <p:clrMapOvr>
    <a:masterClrMapping/>
  </p:clrMapOvr>
</p:notes>
</file>

<file path=ppt/notesSlides/notesSlide6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DA110C-3D35-4FD3-808A-C1BFDD21E250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149507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DA110C-3D35-4FD3-808A-C1BFDD21E250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389589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DA110C-3D35-4FD3-808A-C1BFDD21E250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866164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DA110C-3D35-4FD3-808A-C1BFDD21E250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635683"/>
      </p:ext>
    </p:extLst>
  </p:cSld>
  <p:clrMapOvr>
    <a:masterClrMapping/>
  </p:clrMapOvr>
</p:note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4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_rels/slideLayout5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1.xml" Id="rId1" /></Relationships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ole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DB7FD287-6069-44EC-8F85-115663C113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3429000"/>
          </a:xfrm>
        </p:spPr>
        <p:txBody>
          <a:bodyPr rtlCol="0" anchor="ctr"/>
          <a:lstStyle>
            <a:lvl1pPr marL="0" indent="0" algn="ctr">
              <a:buNone/>
              <a:defRPr lang="fr-FR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616E89-FD42-4D23-8339-57A0A9C1E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076450" y="2076450"/>
            <a:ext cx="5219700" cy="1066800"/>
          </a:xfrm>
          <a:solidFill>
            <a:schemeClr val="accent5">
              <a:lumMod val="75000"/>
            </a:schemeClr>
          </a:solidFill>
          <a:ln w="38100">
            <a:noFill/>
          </a:ln>
        </p:spPr>
        <p:txBody>
          <a:bodyPr lIns="548640" tIns="73152" rtlCol="0">
            <a:noAutofit/>
          </a:bodyPr>
          <a:lstStyle>
            <a:lvl1pPr algn="l">
              <a:defRPr lang="fr-FR" sz="2800" b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fr-FR"/>
              <a:t>  MOIS</a:t>
            </a:r>
          </a:p>
        </p:txBody>
      </p:sp>
      <p:sp>
        <p:nvSpPr>
          <p:cNvPr id="6" name="Espace réservé du tableau 5">
            <a:extLst>
              <a:ext uri="{FF2B5EF4-FFF2-40B4-BE49-F238E27FC236}">
                <a16:creationId xmlns:a16="http://schemas.microsoft.com/office/drawing/2014/main" id="{15AF5AFE-13B4-4BAB-8438-6DB68A3D7F5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346201" y="3639312"/>
            <a:ext cx="4994416" cy="2811521"/>
          </a:xfrm>
        </p:spPr>
        <p:txBody>
          <a:bodyPr rtlCol="0" anchor="ctr"/>
          <a:lstStyle>
            <a:lvl1pPr marL="0" indent="0" algn="ctr">
              <a:buNone/>
              <a:defRPr lang="fr-FR"/>
            </a:lvl1pPr>
          </a:lstStyle>
          <a:p>
            <a:pPr rtl="0"/>
            <a:r>
              <a:rPr lang="fr-FR"/>
              <a:t>Cliquez sur l’icône pour ajouter un tableau</a:t>
            </a:r>
            <a:endParaRPr lang="fr-FR" dirty="0"/>
          </a:p>
        </p:txBody>
      </p:sp>
      <p:sp>
        <p:nvSpPr>
          <p:cNvPr id="9" name="Espace réservé du texte 8">
            <a:extLst>
              <a:ext uri="{FF2B5EF4-FFF2-40B4-BE49-F238E27FC236}">
                <a16:creationId xmlns:a16="http://schemas.microsoft.com/office/drawing/2014/main" id="{D203D34F-DDE2-4D60-AD1E-48B9CBBE65E6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854684" y="3639312"/>
            <a:ext cx="4994416" cy="2845620"/>
          </a:xfrm>
        </p:spPr>
        <p:txBody>
          <a:bodyPr rtlCol="0" anchor="ctr"/>
          <a:lstStyle>
            <a:lvl1pPr marL="0" indent="0" algn="ctr">
              <a:buNone/>
              <a:defRPr lang="fr-FR"/>
            </a:lvl1pPr>
          </a:lstStyle>
          <a:p>
            <a:pPr rtl="0"/>
            <a:r>
              <a:rPr lang="fr-FR"/>
              <a:t>Cliquez sur l’icône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584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ut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DB7FD287-6069-44EC-8F85-115663C113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3429000"/>
          </a:xfrm>
        </p:spPr>
        <p:txBody>
          <a:bodyPr rtlCol="0" anchor="ctr"/>
          <a:lstStyle>
            <a:lvl1pPr marL="0" indent="0" algn="ctr">
              <a:buNone/>
              <a:defRPr lang="fr-FR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616E89-FD42-4D23-8339-57A0A9C1E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076450" y="2076450"/>
            <a:ext cx="5219700" cy="1066800"/>
          </a:xfrm>
          <a:solidFill>
            <a:schemeClr val="accent3">
              <a:lumMod val="75000"/>
            </a:schemeClr>
          </a:solidFill>
          <a:ln w="38100">
            <a:noFill/>
          </a:ln>
        </p:spPr>
        <p:txBody>
          <a:bodyPr lIns="548640" tIns="73152" rtlCol="0">
            <a:noAutofit/>
          </a:bodyPr>
          <a:lstStyle>
            <a:lvl1pPr algn="l">
              <a:defRPr lang="fr-FR" sz="2800" b="0" cap="all" baseline="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pPr rtl="0"/>
            <a:r>
              <a:rPr lang="fr-FR"/>
              <a:t>  MOIS</a:t>
            </a:r>
          </a:p>
        </p:txBody>
      </p:sp>
      <p:sp>
        <p:nvSpPr>
          <p:cNvPr id="6" name="Espace réservé du tableau 5">
            <a:extLst>
              <a:ext uri="{FF2B5EF4-FFF2-40B4-BE49-F238E27FC236}">
                <a16:creationId xmlns:a16="http://schemas.microsoft.com/office/drawing/2014/main" id="{15AF5AFE-13B4-4BAB-8438-6DB68A3D7F5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346201" y="3639312"/>
            <a:ext cx="4994416" cy="2811521"/>
          </a:xfrm>
        </p:spPr>
        <p:txBody>
          <a:bodyPr rtlCol="0" anchor="ctr"/>
          <a:lstStyle>
            <a:lvl1pPr marL="0" indent="0" algn="ctr">
              <a:buNone/>
              <a:defRPr lang="fr-FR"/>
            </a:lvl1pPr>
          </a:lstStyle>
          <a:p>
            <a:pPr rtl="0"/>
            <a:r>
              <a:rPr lang="fr-FR"/>
              <a:t>Cliquez sur l’icône pour ajouter un tableau</a:t>
            </a:r>
            <a:endParaRPr lang="fr-FR" dirty="0"/>
          </a:p>
        </p:txBody>
      </p:sp>
      <p:sp>
        <p:nvSpPr>
          <p:cNvPr id="9" name="Espace réservé du texte 8">
            <a:extLst>
              <a:ext uri="{FF2B5EF4-FFF2-40B4-BE49-F238E27FC236}">
                <a16:creationId xmlns:a16="http://schemas.microsoft.com/office/drawing/2014/main" id="{D203D34F-DDE2-4D60-AD1E-48B9CBBE65E6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854684" y="3639312"/>
            <a:ext cx="4994416" cy="2845620"/>
          </a:xfrm>
        </p:spPr>
        <p:txBody>
          <a:bodyPr rtlCol="0" anchor="ctr"/>
          <a:lstStyle>
            <a:lvl1pPr marL="0" indent="0" algn="ctr">
              <a:buNone/>
              <a:defRPr lang="fr-FR"/>
            </a:lvl1pPr>
          </a:lstStyle>
          <a:p>
            <a:pPr rtl="0"/>
            <a:r>
              <a:rPr lang="fr-FR"/>
              <a:t>Cliquez sur l’icône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5250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DB7FD287-6069-44EC-8F85-115663C113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3429000"/>
          </a:xfrm>
        </p:spPr>
        <p:txBody>
          <a:bodyPr rtlCol="0" anchor="ctr"/>
          <a:lstStyle>
            <a:lvl1pPr marL="0" indent="0" algn="ctr">
              <a:buNone/>
              <a:defRPr lang="fr-FR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616E89-FD42-4D23-8339-57A0A9C1E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076450" y="2076450"/>
            <a:ext cx="5219700" cy="1066800"/>
          </a:xfrm>
          <a:solidFill>
            <a:schemeClr val="accent6">
              <a:lumMod val="75000"/>
            </a:schemeClr>
          </a:solidFill>
          <a:ln w="38100">
            <a:noFill/>
          </a:ln>
        </p:spPr>
        <p:txBody>
          <a:bodyPr lIns="548640" tIns="73152" rtlCol="0">
            <a:noAutofit/>
          </a:bodyPr>
          <a:lstStyle>
            <a:lvl1pPr algn="l">
              <a:defRPr lang="fr-FR" sz="2800" b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fr-FR"/>
              <a:t>  MOIS</a:t>
            </a:r>
          </a:p>
        </p:txBody>
      </p:sp>
      <p:sp>
        <p:nvSpPr>
          <p:cNvPr id="6" name="Espace réservé du tableau 5">
            <a:extLst>
              <a:ext uri="{FF2B5EF4-FFF2-40B4-BE49-F238E27FC236}">
                <a16:creationId xmlns:a16="http://schemas.microsoft.com/office/drawing/2014/main" id="{15AF5AFE-13B4-4BAB-8438-6DB68A3D7F5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346201" y="3639312"/>
            <a:ext cx="4994416" cy="2811521"/>
          </a:xfrm>
        </p:spPr>
        <p:txBody>
          <a:bodyPr rtlCol="0" anchor="ctr"/>
          <a:lstStyle>
            <a:lvl1pPr marL="0" indent="0" algn="ctr">
              <a:buNone/>
              <a:defRPr lang="fr-FR"/>
            </a:lvl1pPr>
          </a:lstStyle>
          <a:p>
            <a:pPr rtl="0"/>
            <a:r>
              <a:rPr lang="fr-FR"/>
              <a:t>Cliquez sur l’icône pour ajouter un tableau</a:t>
            </a:r>
            <a:endParaRPr lang="fr-FR" dirty="0"/>
          </a:p>
        </p:txBody>
      </p:sp>
      <p:sp>
        <p:nvSpPr>
          <p:cNvPr id="9" name="Espace réservé du texte 8">
            <a:extLst>
              <a:ext uri="{FF2B5EF4-FFF2-40B4-BE49-F238E27FC236}">
                <a16:creationId xmlns:a16="http://schemas.microsoft.com/office/drawing/2014/main" id="{D203D34F-DDE2-4D60-AD1E-48B9CBBE65E6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854684" y="3639312"/>
            <a:ext cx="4994416" cy="2845620"/>
          </a:xfrm>
        </p:spPr>
        <p:txBody>
          <a:bodyPr rtlCol="0" anchor="ctr"/>
          <a:lstStyle>
            <a:lvl1pPr marL="0" indent="0" algn="ctr">
              <a:buNone/>
              <a:defRPr lang="fr-FR"/>
            </a:lvl1pPr>
          </a:lstStyle>
          <a:p>
            <a:pPr rtl="0"/>
            <a:r>
              <a:rPr lang="fr-FR"/>
              <a:t>Cliquez sur l’icône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3240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DB7FD287-6069-44EC-8F85-115663C113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3429000"/>
          </a:xfrm>
        </p:spPr>
        <p:txBody>
          <a:bodyPr rtlCol="0" anchor="ctr"/>
          <a:lstStyle>
            <a:lvl1pPr marL="0" indent="0" algn="ctr">
              <a:buNone/>
              <a:defRPr lang="fr-FR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616E89-FD42-4D23-8339-57A0A9C1E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076450" y="2076450"/>
            <a:ext cx="5219700" cy="1066800"/>
          </a:xfrm>
          <a:solidFill>
            <a:schemeClr val="accent1">
              <a:lumMod val="75000"/>
            </a:schemeClr>
          </a:solidFill>
          <a:ln w="38100">
            <a:noFill/>
          </a:ln>
        </p:spPr>
        <p:txBody>
          <a:bodyPr lIns="548640" tIns="73152" rtlCol="0">
            <a:noAutofit/>
          </a:bodyPr>
          <a:lstStyle>
            <a:lvl1pPr algn="l">
              <a:defRPr lang="fr-FR" sz="2800" b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fr-FR"/>
              <a:t>  MOIS</a:t>
            </a:r>
          </a:p>
        </p:txBody>
      </p:sp>
      <p:sp>
        <p:nvSpPr>
          <p:cNvPr id="6" name="Espace réservé du tableau 5">
            <a:extLst>
              <a:ext uri="{FF2B5EF4-FFF2-40B4-BE49-F238E27FC236}">
                <a16:creationId xmlns:a16="http://schemas.microsoft.com/office/drawing/2014/main" id="{15AF5AFE-13B4-4BAB-8438-6DB68A3D7F5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346201" y="3639312"/>
            <a:ext cx="4994416" cy="2811521"/>
          </a:xfrm>
        </p:spPr>
        <p:txBody>
          <a:bodyPr rtlCol="0" anchor="ctr"/>
          <a:lstStyle>
            <a:lvl1pPr marL="0" indent="0" algn="ctr">
              <a:buNone/>
              <a:defRPr lang="fr-FR"/>
            </a:lvl1pPr>
          </a:lstStyle>
          <a:p>
            <a:pPr rtl="0"/>
            <a:r>
              <a:rPr lang="fr-FR"/>
              <a:t>Cliquez sur l’icône pour ajouter un tableau</a:t>
            </a:r>
            <a:endParaRPr lang="fr-FR" dirty="0"/>
          </a:p>
        </p:txBody>
      </p:sp>
      <p:sp>
        <p:nvSpPr>
          <p:cNvPr id="9" name="Espace réservé du texte 8">
            <a:extLst>
              <a:ext uri="{FF2B5EF4-FFF2-40B4-BE49-F238E27FC236}">
                <a16:creationId xmlns:a16="http://schemas.microsoft.com/office/drawing/2014/main" id="{D203D34F-DDE2-4D60-AD1E-48B9CBBE65E6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854684" y="3639312"/>
            <a:ext cx="4994416" cy="2845620"/>
          </a:xfrm>
        </p:spPr>
        <p:txBody>
          <a:bodyPr rtlCol="0" anchor="ctr"/>
          <a:lstStyle>
            <a:lvl1pPr marL="0" indent="0" algn="ctr">
              <a:buNone/>
              <a:defRPr lang="fr-FR"/>
            </a:lvl1pPr>
          </a:lstStyle>
          <a:p>
            <a:pPr rtl="0"/>
            <a:r>
              <a:rPr lang="fr-FR"/>
              <a:t>Cliquez sur l’icône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246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DB7FD287-6069-44EC-8F85-115663C113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3429000"/>
          </a:xfrm>
        </p:spPr>
        <p:txBody>
          <a:bodyPr rtlCol="0" anchor="ctr"/>
          <a:lstStyle>
            <a:lvl1pPr marL="0" indent="0" algn="ctr">
              <a:buNone/>
              <a:defRPr lang="fr-FR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616E89-FD42-4D23-8339-57A0A9C1E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076450" y="2076450"/>
            <a:ext cx="5219700" cy="1066800"/>
          </a:xfrm>
          <a:solidFill>
            <a:schemeClr val="accent4">
              <a:lumMod val="75000"/>
            </a:schemeClr>
          </a:solidFill>
          <a:ln w="38100">
            <a:noFill/>
          </a:ln>
        </p:spPr>
        <p:txBody>
          <a:bodyPr lIns="548640" tIns="73152" rtlCol="0">
            <a:noAutofit/>
          </a:bodyPr>
          <a:lstStyle>
            <a:lvl1pPr algn="l">
              <a:defRPr lang="fr-FR" sz="2800" b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fr-FR"/>
              <a:t>  MOIS</a:t>
            </a:r>
          </a:p>
        </p:txBody>
      </p:sp>
      <p:sp>
        <p:nvSpPr>
          <p:cNvPr id="6" name="Espace réservé du tableau 5">
            <a:extLst>
              <a:ext uri="{FF2B5EF4-FFF2-40B4-BE49-F238E27FC236}">
                <a16:creationId xmlns:a16="http://schemas.microsoft.com/office/drawing/2014/main" id="{15AF5AFE-13B4-4BAB-8438-6DB68A3D7F5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346201" y="3639312"/>
            <a:ext cx="4994416" cy="2811521"/>
          </a:xfrm>
        </p:spPr>
        <p:txBody>
          <a:bodyPr rtlCol="0" anchor="ctr"/>
          <a:lstStyle>
            <a:lvl1pPr marL="0" indent="0" algn="ctr">
              <a:buNone/>
              <a:defRPr lang="fr-FR"/>
            </a:lvl1pPr>
          </a:lstStyle>
          <a:p>
            <a:pPr rtl="0"/>
            <a:r>
              <a:rPr lang="fr-FR"/>
              <a:t>Cliquez sur l’icône pour ajouter un tableau</a:t>
            </a:r>
            <a:endParaRPr lang="fr-FR" dirty="0"/>
          </a:p>
        </p:txBody>
      </p:sp>
      <p:sp>
        <p:nvSpPr>
          <p:cNvPr id="9" name="Espace réservé du texte 8">
            <a:extLst>
              <a:ext uri="{FF2B5EF4-FFF2-40B4-BE49-F238E27FC236}">
                <a16:creationId xmlns:a16="http://schemas.microsoft.com/office/drawing/2014/main" id="{D203D34F-DDE2-4D60-AD1E-48B9CBBE65E6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854684" y="3639312"/>
            <a:ext cx="4994416" cy="2845620"/>
          </a:xfrm>
        </p:spPr>
        <p:txBody>
          <a:bodyPr rtlCol="0" anchor="ctr"/>
          <a:lstStyle>
            <a:lvl1pPr marL="0" indent="0" algn="ctr">
              <a:buNone/>
              <a:defRPr lang="fr-FR"/>
            </a:lvl1pPr>
          </a:lstStyle>
          <a:p>
            <a:pPr rtl="0"/>
            <a:r>
              <a:rPr lang="fr-FR"/>
              <a:t>Cliquez sur l’icône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6412344"/>
      </p:ext>
    </p:extLst>
  </p:cSld>
  <p:clrMapOvr>
    <a:masterClrMapping/>
  </p:clrMapOvr>
</p:sldLayout>
</file>

<file path=ppt/slideMasters/_rels/slideMaster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3" /><Relationship Type="http://schemas.openxmlformats.org/officeDocument/2006/relationships/slideLayout" Target="/ppt/slideLayouts/slideLayout23.xml" Id="rId2" /><Relationship Type="http://schemas.openxmlformats.org/officeDocument/2006/relationships/slideLayout" Target="/ppt/slideLayouts/slideLayout14.xml" Id="rId1" /><Relationship Type="http://schemas.openxmlformats.org/officeDocument/2006/relationships/theme" Target="/ppt/theme/theme12.xml" Id="rId6" /><Relationship Type="http://schemas.openxmlformats.org/officeDocument/2006/relationships/slideLayout" Target="/ppt/slideLayouts/slideLayout55.xml" Id="rId5" /><Relationship Type="http://schemas.openxmlformats.org/officeDocument/2006/relationships/slideLayout" Target="/ppt/slideLayouts/slideLayout41.xml" Id="rId4" /></Relationships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81C5AC4-075F-480C-A549-FF1607656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B0CADE-C190-4CBD-BDAE-F8FC5C8D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576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7" r:id="rId3"/>
    <p:sldLayoutId id="2147483678" r:id="rId4"/>
    <p:sldLayoutId id="2147483679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fr-FR" sz="4800" b="0" kern="1200">
          <a:solidFill>
            <a:schemeClr val="tx1"/>
          </a:solidFill>
          <a:latin typeface="Posterama" panose="020B0504020200020000" pitchFamily="34" charset="0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fr-F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" userDrawn="1">
          <p15:clr>
            <a:srgbClr val="F26B43"/>
          </p15:clr>
        </p15:guide>
        <p15:guide id="2" pos="7464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4104" userDrawn="1">
          <p15:clr>
            <a:srgbClr val="F26B43"/>
          </p15:clr>
        </p15:guide>
      </p15:sldGuideLst>
    </p:ext>
  </p:extLst>
</p:sldMaster>
</file>

<file path=ppt/slides/_rels/slide1012.xml.rels>&#65279;<?xml version="1.0" encoding="utf-8"?><Relationships xmlns="http://schemas.openxmlformats.org/package/2006/relationships"><Relationship Type="http://schemas.openxmlformats.org/officeDocument/2006/relationships/image" Target="/ppt/media/image1012.jpg" Id="rId3" /><Relationship Type="http://schemas.openxmlformats.org/officeDocument/2006/relationships/notesSlide" Target="/ppt/notesSlides/notesSlide1012.xml" Id="rId2" /><Relationship Type="http://schemas.openxmlformats.org/officeDocument/2006/relationships/slideLayout" Target="/ppt/slideLayouts/slideLayout32.xml" Id="rId1" /></Relationships>
</file>

<file path=ppt/slides/_rels/slide119.xml.rels>&#65279;<?xml version="1.0" encoding="utf-8"?><Relationships xmlns="http://schemas.openxmlformats.org/package/2006/relationships"><Relationship Type="http://schemas.openxmlformats.org/officeDocument/2006/relationships/image" Target="/ppt/media/image119.jpg" Id="rId3" /><Relationship Type="http://schemas.openxmlformats.org/officeDocument/2006/relationships/notesSlide" Target="/ppt/notesSlides/notesSlide119.xml" Id="rId2" /><Relationship Type="http://schemas.openxmlformats.org/officeDocument/2006/relationships/slideLayout" Target="/ppt/slideLayouts/slideLayout55.xml" Id="rId1" /></Relationships>
</file>

<file path=ppt/slides/_rels/slide125.xml.rels>&#65279;<?xml version="1.0" encoding="utf-8"?><Relationships xmlns="http://schemas.openxmlformats.org/package/2006/relationships"><Relationship Type="http://schemas.openxmlformats.org/officeDocument/2006/relationships/image" Target="/ppt/media/image125.jpg" Id="rId3" /><Relationship Type="http://schemas.openxmlformats.org/officeDocument/2006/relationships/notesSlide" Target="/ppt/notesSlides/notesSlide125.xml" Id="rId2" /><Relationship Type="http://schemas.openxmlformats.org/officeDocument/2006/relationships/slideLayout" Target="/ppt/slideLayouts/slideLayout14.xml" Id="rId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18.jpg" Id="rId3" /><Relationship Type="http://schemas.openxmlformats.org/officeDocument/2006/relationships/notesSlide" Target="/ppt/notesSlides/notesSlide18.xml" Id="rId2" /><Relationship Type="http://schemas.openxmlformats.org/officeDocument/2006/relationships/slideLayout" Target="/ppt/slideLayouts/slideLayout14.xml" Id="rId1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26.jpg" Id="rId3" /><Relationship Type="http://schemas.openxmlformats.org/officeDocument/2006/relationships/notesSlide" Target="/ppt/notesSlides/notesSlide26.xml" Id="rId2" /><Relationship Type="http://schemas.openxmlformats.org/officeDocument/2006/relationships/slideLayout" Target="/ppt/slideLayouts/slideLayout23.xml" Id="rId1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image" Target="/ppt/media/image33.jpg" Id="rId3" /><Relationship Type="http://schemas.openxmlformats.org/officeDocument/2006/relationships/notesSlide" Target="/ppt/notesSlides/notesSlide33.xml" Id="rId2" /><Relationship Type="http://schemas.openxmlformats.org/officeDocument/2006/relationships/slideLayout" Target="/ppt/slideLayouts/slideLayout32.xml" Id="rId1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image" Target="/ppt/media/image4.jpg" Id="rId3" /><Relationship Type="http://schemas.openxmlformats.org/officeDocument/2006/relationships/notesSlide" Target="/ppt/notesSlides/notesSlide41.xml" Id="rId2" /><Relationship Type="http://schemas.openxmlformats.org/officeDocument/2006/relationships/slideLayout" Target="/ppt/slideLayouts/slideLayout41.xml" Id="rId1" /></Relationships>
</file>

<file path=ppt/slides/_rels/slide511.xml.rels>&#65279;<?xml version="1.0" encoding="utf-8"?><Relationships xmlns="http://schemas.openxmlformats.org/package/2006/relationships"><Relationship Type="http://schemas.openxmlformats.org/officeDocument/2006/relationships/image" Target="/ppt/media/image511.jpg" Id="rId3" /><Relationship Type="http://schemas.openxmlformats.org/officeDocument/2006/relationships/notesSlide" Target="/ppt/notesSlides/notesSlide511.xml" Id="rId2" /><Relationship Type="http://schemas.openxmlformats.org/officeDocument/2006/relationships/slideLayout" Target="/ppt/slideLayouts/slideLayout55.xml" Id="rId1" /></Relationships>
</file>

<file path=ppt/slides/_rels/slide610.xml.rels>&#65279;<?xml version="1.0" encoding="utf-8"?><Relationships xmlns="http://schemas.openxmlformats.org/package/2006/relationships"><Relationship Type="http://schemas.openxmlformats.org/officeDocument/2006/relationships/image" Target="/ppt/media/image610.jpg" Id="rId3" /><Relationship Type="http://schemas.openxmlformats.org/officeDocument/2006/relationships/notesSlide" Target="/ppt/notesSlides/notesSlide610.xml" Id="rId2" /><Relationship Type="http://schemas.openxmlformats.org/officeDocument/2006/relationships/slideLayout" Target="/ppt/slideLayouts/slideLayout23.xml" Id="rId1" /></Relationships>
</file>

<file path=ppt/slides/_rels/slide77.xml.rels>&#65279;<?xml version="1.0" encoding="utf-8"?><Relationships xmlns="http://schemas.openxmlformats.org/package/2006/relationships"><Relationship Type="http://schemas.openxmlformats.org/officeDocument/2006/relationships/image" Target="/ppt/media/image77.jpg" Id="rId3" /><Relationship Type="http://schemas.openxmlformats.org/officeDocument/2006/relationships/notesSlide" Target="/ppt/notesSlides/notesSlide77.xml" Id="rId2" /><Relationship Type="http://schemas.openxmlformats.org/officeDocument/2006/relationships/slideLayout" Target="/ppt/slideLayouts/slideLayout41.xml" Id="rId1" /></Relationships>
</file>

<file path=ppt/slides/_rels/slide84.xml.rels>&#65279;<?xml version="1.0" encoding="utf-8"?><Relationships xmlns="http://schemas.openxmlformats.org/package/2006/relationships"><Relationship Type="http://schemas.openxmlformats.org/officeDocument/2006/relationships/image" Target="/ppt/media/image84.jpg" Id="rId3" /><Relationship Type="http://schemas.openxmlformats.org/officeDocument/2006/relationships/notesSlide" Target="/ppt/notesSlides/notesSlide84.xml" Id="rId2" /><Relationship Type="http://schemas.openxmlformats.org/officeDocument/2006/relationships/slideLayout" Target="/ppt/slideLayouts/slideLayout55.xml" Id="rId1" /></Relationships>
</file>

<file path=ppt/slides/_rels/slide92.xml.rels>&#65279;<?xml version="1.0" encoding="utf-8"?><Relationships xmlns="http://schemas.openxmlformats.org/package/2006/relationships"><Relationship Type="http://schemas.openxmlformats.org/officeDocument/2006/relationships/image" Target="/ppt/media/image92.jpg" Id="rId3" /><Relationship Type="http://schemas.openxmlformats.org/officeDocument/2006/relationships/notesSlide" Target="/ppt/notesSlides/notesSlide92.xml" Id="rId2" /><Relationship Type="http://schemas.openxmlformats.org/officeDocument/2006/relationships/slideLayout" Target="/ppt/slideLayouts/slideLayout41.xml" Id="rId1" /></Relationships>
</file>

<file path=ppt/slides/slide10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5" descr="Montagnes enneigées et lac">
            <a:extLst>
              <a:ext uri="{FF2B5EF4-FFF2-40B4-BE49-F238E27FC236}">
                <a16:creationId xmlns:a16="http://schemas.microsoft.com/office/drawing/2014/main" id="{25848E1E-3D76-4F87-950F-866540C345E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F980DDBD-58E0-4C7B-96D2-A3BB8370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Octobre 2022</a:t>
            </a:r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FF0BD856-5D45-45F8-BCC2-390F2C0E970F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1099779736"/>
              </p:ext>
            </p:extLst>
          </p:nvPr>
        </p:nvGraphicFramePr>
        <p:xfrm>
          <a:off x="1346200" y="3638550"/>
          <a:ext cx="4994416" cy="2843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620" marR="7620" marT="762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7620" marR="7620" marT="762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520136"/>
                  </a:ext>
                </a:extLst>
              </a:tr>
            </a:tbl>
          </a:graphicData>
        </a:graphic>
      </p:graphicFrame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6F0E7844-DA1C-4EAC-A888-1F4E85387687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352451754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5439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5" descr="Phare, mer et collines">
            <a:extLst>
              <a:ext uri="{FF2B5EF4-FFF2-40B4-BE49-F238E27FC236}">
                <a16:creationId xmlns:a16="http://schemas.microsoft.com/office/drawing/2014/main" id="{0C2C9BE4-7224-4E3A-92CD-4FB3B2B4B4E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0F8715D-6285-420F-9BBE-6C1FDF30C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Novembre 2022</a:t>
            </a:r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941AC18A-DB12-4AC3-9574-F3B7811B481A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2121117938"/>
              </p:ext>
            </p:extLst>
          </p:nvPr>
        </p:nvGraphicFramePr>
        <p:xfrm>
          <a:off x="1346200" y="3638550"/>
          <a:ext cx="4994416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EC13C1B6-2F2C-4812-A166-9D1B70D98D47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156561094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0070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9" descr="Nuit, montagnes, étoiles et pleine lune">
            <a:extLst>
              <a:ext uri="{FF2B5EF4-FFF2-40B4-BE49-F238E27FC236}">
                <a16:creationId xmlns:a16="http://schemas.microsoft.com/office/drawing/2014/main" id="{68924F69-40EF-4554-B8DA-818EAC5BA7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EE002C7-88F9-4A4D-93CB-6A8C96FF0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Décembre 2022</a:t>
            </a:r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378D15B6-AD39-4E00-9214-E469577DF246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3710882625"/>
              </p:ext>
            </p:extLst>
          </p:nvPr>
        </p:nvGraphicFramePr>
        <p:xfrm>
          <a:off x="1346200" y="3638550"/>
          <a:ext cx="4994416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5419647D-39A0-4FA0-ADB7-DA1584C275F0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1021217478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790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80" descr="Paysage de nuages au crépuscule">
            <a:extLst>
              <a:ext uri="{FF2B5EF4-FFF2-40B4-BE49-F238E27FC236}">
                <a16:creationId xmlns:a16="http://schemas.microsoft.com/office/drawing/2014/main" id="{E426D905-24A1-4269-8B85-89C91AAE65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FB67418-D515-4699-B136-7FA597A1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Janvier 2022</a:t>
            </a:r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D3E3CDAD-13EF-4021-BB7B-8EFE66D43D7C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2960911248"/>
              </p:ext>
            </p:extLst>
          </p:nvPr>
        </p:nvGraphicFramePr>
        <p:xfrm>
          <a:off x="1346200" y="3638550"/>
          <a:ext cx="4994416" cy="2843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184080"/>
                  </a:ext>
                </a:extLst>
              </a:tr>
            </a:tbl>
          </a:graphicData>
        </a:graphic>
      </p:graphicFrame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48145484-A383-4F5A-996B-048D9C03A89A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2959372076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438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11" descr="Paysage de collines vertes">
            <a:extLst>
              <a:ext uri="{FF2B5EF4-FFF2-40B4-BE49-F238E27FC236}">
                <a16:creationId xmlns:a16="http://schemas.microsoft.com/office/drawing/2014/main" id="{0D75665A-EEFD-4952-A6BD-65C11801E5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3428247-33B6-45A3-9A39-728ED17D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Février 2022</a:t>
            </a:r>
          </a:p>
        </p:txBody>
      </p:sp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14E5C15F-3D17-4734-BCEE-BF5F1FB0EF64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4125879847"/>
              </p:ext>
            </p:extLst>
          </p:nvPr>
        </p:nvGraphicFramePr>
        <p:xfrm>
          <a:off x="1346200" y="3638550"/>
          <a:ext cx="4994416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FB3E97F1-206A-41AD-92DC-399C3F832845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1431510855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138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6" descr="Collines de fleurs jaunes">
            <a:extLst>
              <a:ext uri="{FF2B5EF4-FFF2-40B4-BE49-F238E27FC236}">
                <a16:creationId xmlns:a16="http://schemas.microsoft.com/office/drawing/2014/main" id="{B0E16287-C596-46F7-9356-E0C4472ACCA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2B45A7A-9C87-4D05-940D-97498BEE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Mars 2022</a:t>
            </a:r>
          </a:p>
        </p:txBody>
      </p:sp>
      <p:graphicFrame>
        <p:nvGraphicFramePr>
          <p:cNvPr id="6" name="Espace réservé du tableau 5">
            <a:extLst>
              <a:ext uri="{FF2B5EF4-FFF2-40B4-BE49-F238E27FC236}">
                <a16:creationId xmlns:a16="http://schemas.microsoft.com/office/drawing/2014/main" id="{9849A317-866D-4F75-9CC0-55EFEC69E188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870252551"/>
              </p:ext>
            </p:extLst>
          </p:nvPr>
        </p:nvGraphicFramePr>
        <p:xfrm>
          <a:off x="1346200" y="3638550"/>
          <a:ext cx="4994416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B61500AC-A8FF-4ACB-915A-AD9F28341C23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1190459707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953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13" descr="Paysage et route au bord de la mer">
            <a:extLst>
              <a:ext uri="{FF2B5EF4-FFF2-40B4-BE49-F238E27FC236}">
                <a16:creationId xmlns:a16="http://schemas.microsoft.com/office/drawing/2014/main" id="{924239B0-44A9-41A3-890C-1F023673D0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DAEF234-6AD6-4132-B5A4-BF729C27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Avril 2022</a:t>
            </a:r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FA0E9A22-0F11-4414-A7D6-7160BD57C599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2999673511"/>
              </p:ext>
            </p:extLst>
          </p:nvPr>
        </p:nvGraphicFramePr>
        <p:xfrm>
          <a:off x="1346200" y="3638550"/>
          <a:ext cx="4994416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C4E9B9CE-A539-475C-9FDE-12E0137FAA84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3389935729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296210"/>
      </p:ext>
    </p:extLst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9" descr="Feuilles roses, arbres et forêt">
            <a:extLst>
              <a:ext uri="{FF2B5EF4-FFF2-40B4-BE49-F238E27FC236}">
                <a16:creationId xmlns:a16="http://schemas.microsoft.com/office/drawing/2014/main" id="{D85F964E-3E05-4FD0-9F64-CC2DA81561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4AC0DE8-30C5-415D-B8B3-3FABFF6F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Mai 2022</a:t>
            </a:r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32497CEF-7E37-4114-8C88-E5846006110A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1187714420"/>
              </p:ext>
            </p:extLst>
          </p:nvPr>
        </p:nvGraphicFramePr>
        <p:xfrm>
          <a:off x="1346200" y="3638550"/>
          <a:ext cx="4994416" cy="2843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  <a:tr h="406255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1694556"/>
                  </a:ext>
                </a:extLst>
              </a:tr>
            </a:tbl>
          </a:graphicData>
        </a:graphic>
      </p:graphicFrame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3BA355A7-0096-4B67-AA04-545E7411CDAA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595031927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57517"/>
      </p:ext>
    </p:extLst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9" descr="Collines vertes en terrasse ">
            <a:extLst>
              <a:ext uri="{FF2B5EF4-FFF2-40B4-BE49-F238E27FC236}">
                <a16:creationId xmlns:a16="http://schemas.microsoft.com/office/drawing/2014/main" id="{C945A33D-2FA1-4C69-9162-97993A3ABAD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3369632-4166-4E3B-9353-611598CD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Juin 2022</a:t>
            </a:r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0F4B6128-504E-45AE-AFE5-E65928D4AA7C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125755081"/>
              </p:ext>
            </p:extLst>
          </p:nvPr>
        </p:nvGraphicFramePr>
        <p:xfrm>
          <a:off x="1346200" y="3638550"/>
          <a:ext cx="4994416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F696CAF2-3443-4CE9-8D8D-803D9BCB0BB1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2816697943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6104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5" descr="Paysage, collines vertes et montagnes">
            <a:extLst>
              <a:ext uri="{FF2B5EF4-FFF2-40B4-BE49-F238E27FC236}">
                <a16:creationId xmlns:a16="http://schemas.microsoft.com/office/drawing/2014/main" id="{762606C1-D688-4FAE-8513-26F285C0A02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9D9857E-173F-49E3-9C07-95D59797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Juillet 2022</a:t>
            </a:r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AACB55C9-3201-4BC1-AAE6-C1F11F1103FD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3857799081"/>
              </p:ext>
            </p:extLst>
          </p:nvPr>
        </p:nvGraphicFramePr>
        <p:xfrm>
          <a:off x="1346200" y="3638550"/>
          <a:ext cx="4994416" cy="2843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C0EB74D5-BF31-45C2-85F5-9C16C7C73351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2939463562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884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5" descr="Paysage de montagne">
            <a:extLst>
              <a:ext uri="{FF2B5EF4-FFF2-40B4-BE49-F238E27FC236}">
                <a16:creationId xmlns:a16="http://schemas.microsoft.com/office/drawing/2014/main" id="{81E1DB0A-2F2E-4EAC-A240-50251DA738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C41450F-94E6-4BF7-BAE2-FEBA0F85A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Août 2022</a:t>
            </a:r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C4218207-1EA7-464B-9CD6-8BCFB9418870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2558290675"/>
              </p:ext>
            </p:extLst>
          </p:nvPr>
        </p:nvGraphicFramePr>
        <p:xfrm>
          <a:off x="1346200" y="3638550"/>
          <a:ext cx="4994416" cy="2843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3964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2808E8EA-891D-4DE3-8865-396144AF2790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3963215233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71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5" descr="Récoltes vertes au lever du soleil">
            <a:extLst>
              <a:ext uri="{FF2B5EF4-FFF2-40B4-BE49-F238E27FC236}">
                <a16:creationId xmlns:a16="http://schemas.microsoft.com/office/drawing/2014/main" id="{7203F9E0-D58D-43BD-B70D-C0069E9D50D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592" b="5592"/>
          <a:stretch/>
        </p:blipFill>
        <p:spPr>
          <a:xfrm>
            <a:off x="0" y="0"/>
            <a:ext cx="12192000" cy="3429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727472A-425A-4EF8-963A-D2E603EA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76450" y="2076450"/>
            <a:ext cx="5219700" cy="106680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Septembre 2022</a:t>
            </a:r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0CAEE0BC-E62E-4F12-A49A-E522EF83F52E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328964458"/>
              </p:ext>
            </p:extLst>
          </p:nvPr>
        </p:nvGraphicFramePr>
        <p:xfrm>
          <a:off x="1346200" y="3638550"/>
          <a:ext cx="4994416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488">
                  <a:extLst>
                    <a:ext uri="{9D8B030D-6E8A-4147-A177-3AD203B41FA5}">
                      <a16:colId xmlns:a16="http://schemas.microsoft.com/office/drawing/2014/main" val="3476096443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713691948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3106412472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1734665539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13500847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2666336027"/>
                    </a:ext>
                  </a:extLst>
                </a:gridCol>
                <a:gridCol w="713488">
                  <a:extLst>
                    <a:ext uri="{9D8B030D-6E8A-4147-A177-3AD203B41FA5}">
                      <a16:colId xmlns:a16="http://schemas.microsoft.com/office/drawing/2014/main" val="420944989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D123BE52-115E-4F89-84B4-03EF6DF875C4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2463564046"/>
              </p:ext>
            </p:extLst>
          </p:nvPr>
        </p:nvGraphicFramePr>
        <p:xfrm>
          <a:off x="6854825" y="3638550"/>
          <a:ext cx="4994414" cy="284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306">
                  <a:extLst>
                    <a:ext uri="{9D8B030D-6E8A-4147-A177-3AD203B41FA5}">
                      <a16:colId xmlns:a16="http://schemas.microsoft.com/office/drawing/2014/main" val="1022267936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1400656685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705673890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41841484"/>
                    </a:ext>
                  </a:extLst>
                </a:gridCol>
                <a:gridCol w="813777">
                  <a:extLst>
                    <a:ext uri="{9D8B030D-6E8A-4147-A177-3AD203B41FA5}">
                      <a16:colId xmlns:a16="http://schemas.microsoft.com/office/drawing/2014/main" val="2064057296"/>
                    </a:ext>
                  </a:extLst>
                </a:gridCol>
              </a:tblGrid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fr-FR"/>
                      </a:pPr>
                      <a:r>
                        <a:rPr lang="fr-FR" sz="1600" b="0" i="0" dirty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16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008074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38848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710236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930129"/>
                  </a:ext>
                </a:extLst>
              </a:tr>
              <a:tr h="474270"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endParaRPr lang="fr-FR" sz="16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76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126165"/>
      </p:ext>
    </p:extLst>
  </p:cSld>
  <p:clrMapOvr>
    <a:masterClrMapping/>
  </p:clrMapOvr>
</p:sld>
</file>

<file path=ppt/theme/theme12.xml><?xml version="1.0" encoding="utf-8"?>
<a:theme xmlns:a="http://schemas.openxmlformats.org/drawingml/2006/main" name="Thème Offic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140">
      <a:majorFont>
        <a:latin typeface="Posterama"/>
        <a:ea typeface=""/>
        <a:cs typeface=""/>
      </a:majorFont>
      <a:minorFont>
        <a:latin typeface="Postera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515309_win32_fixed" id="{273DF101-014B-435E-8BFF-2599CF79FFA3}" vid="{5002C71A-DB88-4428-979B-14375EEC484D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3.xml.rels>&#65279;<?xml version="1.0" encoding="utf-8"?><Relationships xmlns="http://schemas.openxmlformats.org/package/2006/relationships"><Relationship Type="http://schemas.openxmlformats.org/officeDocument/2006/relationships/customXmlProps" Target="/customXml/itemProps13.xml" Id="rId1" /></Relationships>
</file>

<file path=customXml/_rels/item22.xml.rels>&#65279;<?xml version="1.0" encoding="utf-8"?><Relationships xmlns="http://schemas.openxmlformats.org/package/2006/relationships"><Relationship Type="http://schemas.openxmlformats.org/officeDocument/2006/relationships/customXmlProps" Target="/customXml/itemProps22.xml" Id="rId1" /></Relationships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1.xml" Id="rId1" /></Relationships>
</file>

<file path=customXml/item1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3.xml><?xml version="1.0" encoding="utf-8"?>
<ds:datastoreItem xmlns:ds="http://schemas.openxmlformats.org/officeDocument/2006/customXml" ds:itemID="{BEECEB16-82A5-4B37-8BA5-04791CB012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2.xml><?xml version="1.0" encoding="utf-8"?>
<ds:datastoreItem xmlns:ds="http://schemas.openxmlformats.org/officeDocument/2006/customXml" ds:itemID="{D324541E-1724-4610-B6B0-5E4CEB14E4B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1.xml><?xml version="1.0" encoding="utf-8"?>
<ds:datastoreItem xmlns:ds="http://schemas.openxmlformats.org/officeDocument/2006/customXml" ds:itemID="{8E3FD5B5-5F77-4DA9-BBE5-9A928E0F7E74}">
  <ds:schemaRefs>
    <ds:schemaRef ds:uri="http://schemas.microsoft.com/sharepoint/v3/contenttype/forms"/>
  </ds:schemaRefs>
</ds:datastoreItem>
</file>

<file path=docProps/app.xml><?xml version="1.0" encoding="utf-8"?>
<ap:Properties xmlns:vt="http://schemas.openxmlformats.org/officeDocument/2006/docPropsVTypes" xmlns:ap="http://schemas.openxmlformats.org/officeDocument/2006/extended-properties">
  <ap:Template/>
  <ap:TotalTime>0</ap:TotalTime>
  <ap:Words>497</ap:Words>
  <ap:PresentationFormat>Grand écran</ap:PresentationFormat>
  <ap:Paragraphs>485</ap:Paragraphs>
  <ap:Slides>12</ap:Slides>
  <ap:Notes>12</ap:Notes>
  <ap:HiddenSlides>0</ap:HiddenSlides>
  <ap:MMClips>0</ap:MMClips>
  <ap:ScaleCrop>false</ap:ScaleCrop>
  <ap:HeadingPairs>
    <vt:vector baseType="variant" size="6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ap:HeadingPairs>
  <ap:TitlesOfParts>
    <vt:vector baseType="lpstr" size="16">
      <vt:lpstr>Arial</vt:lpstr>
      <vt:lpstr>Calibri</vt:lpstr>
      <vt:lpstr>Posterama</vt:lpstr>
      <vt:lpstr>Thème Office</vt:lpstr>
      <vt:lpstr>Janvier 2022</vt:lpstr>
      <vt:lpstr>Février 2022</vt:lpstr>
      <vt:lpstr>Mars 2022</vt:lpstr>
      <vt:lpstr>Avril 2022</vt:lpstr>
      <vt:lpstr>Mai 2022</vt:lpstr>
      <vt:lpstr>Juin 2022</vt:lpstr>
      <vt:lpstr>Juillet 2022</vt:lpstr>
      <vt:lpstr>Août 2022</vt:lpstr>
      <vt:lpstr>Septembre 2022</vt:lpstr>
      <vt:lpstr>Octobre 2022</vt:lpstr>
      <vt:lpstr>Novembre 2022</vt:lpstr>
      <vt:lpstr>Décembre 2022</vt:lpstr>
    </vt:vector>
  </ap:TitlesOfParts>
  <ap:LinksUpToDate>false</ap:LinksUpToDate>
  <ap:SharedDoc>false</ap:SharedDoc>
  <ap:HyperlinksChanged>false</ap:HyperlinksChanged>
  <ap:AppVersion>16.0000</ap:AppVersion>
</ap: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dcterms:created xsi:type="dcterms:W3CDTF">2022-07-04T01:47:13Z</dcterms:created>
  <dcterms:modified xsi:type="dcterms:W3CDTF">2022-07-28T01:56:43Z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